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86" r:id="rId3"/>
    <p:sldId id="257" r:id="rId4"/>
    <p:sldId id="284" r:id="rId5"/>
    <p:sldId id="288" r:id="rId6"/>
    <p:sldId id="271" r:id="rId7"/>
    <p:sldId id="277" r:id="rId8"/>
    <p:sldId id="278" r:id="rId9"/>
    <p:sldId id="272" r:id="rId10"/>
    <p:sldId id="279" r:id="rId11"/>
    <p:sldId id="273" r:id="rId12"/>
    <p:sldId id="274" r:id="rId13"/>
    <p:sldId id="282" r:id="rId14"/>
    <p:sldId id="283" r:id="rId15"/>
    <p:sldId id="270" r:id="rId16"/>
    <p:sldId id="275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c2da22f9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c2da22f9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c10bbd1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c10bbd1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402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c10bbd1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c10bbd1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c10bbd1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c10bbd1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6241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c10bbd1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c10bbd1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8957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c10bbd1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c10bbd1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4875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c10bbd1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c10bbd1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71498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c10bbd1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c10bbd1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9444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c10bbd10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c10bbd10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533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ubbi3/graduation-projects/blob/2022-05-01/Log/FU740%E7%B7%9A%E4%B8%8A%E7%B3%BB%E7%B5%B1%E6%90%AD%E5%BB%BA%E6%96%87%E6%AA%94.md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himo.im/docs/5xkGMyN8wzFDDv3X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681347"/>
            <a:ext cx="8520600" cy="89040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4100" dirty="0"/>
              <a:t>U740</a:t>
            </a:r>
            <a:r>
              <a:rPr lang="zh-CN" altLang="en-US" sz="4100" dirty="0"/>
              <a:t>线上调试环境搭建</a:t>
            </a:r>
            <a:endParaRPr sz="4100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/>
            <a:r>
              <a:rPr lang="zh-TW" altLang="en-US" sz="2400" dirty="0">
                <a:solidFill>
                  <a:schemeClr val="tx1"/>
                </a:solidFill>
              </a:rPr>
              <a:t>清华大学 唐皓泓</a:t>
            </a:r>
            <a:endParaRPr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AC7A7E-8BDB-4F1A-B5CD-C1809AC96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机器使用申请系统</a:t>
            </a:r>
            <a:r>
              <a:rPr lang="en-US" altLang="zh-TW" dirty="0"/>
              <a:t>(</a:t>
            </a:r>
            <a:r>
              <a:rPr lang="zh-TW" altLang="en-US" dirty="0"/>
              <a:t>正在开发</a:t>
            </a:r>
            <a:r>
              <a:rPr lang="en-US" altLang="zh-TW" dirty="0"/>
              <a:t>)</a:t>
            </a:r>
            <a:endParaRPr lang="zh-HK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D56851-B117-43B8-BED6-7812E79BF6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申请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使用预约系统之前，需要先在</a:t>
            </a:r>
            <a:r>
              <a:rPr lang="en-US" altLang="zh-TW" dirty="0">
                <a:solidFill>
                  <a:schemeClr val="tx1"/>
                </a:solidFill>
              </a:rPr>
              <a:t>Moodle</a:t>
            </a:r>
            <a:r>
              <a:rPr lang="zh-TW" altLang="en-US" dirty="0">
                <a:solidFill>
                  <a:schemeClr val="tx1"/>
                </a:solidFill>
              </a:rPr>
              <a:t>上注册账号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目前账号的创建是由我来管理的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r>
              <a:rPr lang="zh-TW" altLang="en-US" dirty="0">
                <a:solidFill>
                  <a:schemeClr val="tx1"/>
                </a:solidFill>
              </a:rPr>
              <a:t>。登陆后点击申请账号，输入用户名称来进行申请。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altLang="zh-HK" dirty="0">
              <a:solidFill>
                <a:schemeClr val="tx1"/>
              </a:solidFill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0D438766-7798-4009-964C-90487E4B7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205" y="2266838"/>
            <a:ext cx="5777024" cy="271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52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AC7A7E-8BDB-4F1A-B5CD-C1809AC96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机器使用申请系统</a:t>
            </a:r>
            <a:r>
              <a:rPr lang="en-US" altLang="zh-TW" dirty="0"/>
              <a:t>(</a:t>
            </a:r>
            <a:r>
              <a:rPr lang="zh-TW" altLang="en-US" dirty="0"/>
              <a:t>正在开发</a:t>
            </a:r>
            <a:r>
              <a:rPr lang="en-US" altLang="zh-TW" dirty="0"/>
              <a:t>)</a:t>
            </a:r>
            <a:endParaRPr lang="zh-HK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D56851-B117-43B8-BED6-7812E79BF6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申请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申请之后用户名称会存放到</a:t>
            </a:r>
            <a:r>
              <a:rPr lang="en-US" altLang="zh-TW" dirty="0">
                <a:solidFill>
                  <a:schemeClr val="tx1"/>
                </a:solidFill>
              </a:rPr>
              <a:t>Moodle</a:t>
            </a:r>
            <a:r>
              <a:rPr lang="zh-TW" altLang="en-US" dirty="0">
                <a:solidFill>
                  <a:schemeClr val="tx1"/>
                </a:solidFill>
              </a:rPr>
              <a:t>的</a:t>
            </a:r>
            <a:r>
              <a:rPr lang="en-US" altLang="zh-TW" dirty="0">
                <a:solidFill>
                  <a:schemeClr val="tx1"/>
                </a:solidFill>
              </a:rPr>
              <a:t>MySQL</a:t>
            </a:r>
            <a:r>
              <a:rPr lang="zh-TW" altLang="en-US" dirty="0">
                <a:solidFill>
                  <a:schemeClr val="tx1"/>
                </a:solidFill>
              </a:rPr>
              <a:t>数据库里，并且会为该用户新建三个</a:t>
            </a:r>
            <a:r>
              <a:rPr lang="en-US" altLang="zh-TW" dirty="0">
                <a:solidFill>
                  <a:schemeClr val="tx1"/>
                </a:solidFill>
              </a:rPr>
              <a:t>Docker(</a:t>
            </a:r>
            <a:r>
              <a:rPr lang="zh-TW" altLang="en-US" dirty="0">
                <a:solidFill>
                  <a:schemeClr val="tx1"/>
                </a:solidFill>
              </a:rPr>
              <a:t>分别对应</a:t>
            </a:r>
            <a:r>
              <a:rPr lang="en-US" altLang="zh-TW" dirty="0">
                <a:solidFill>
                  <a:schemeClr val="tx1"/>
                </a:solidFill>
              </a:rPr>
              <a:t>1</a:t>
            </a:r>
            <a:r>
              <a:rPr lang="zh-TW" altLang="en-US" dirty="0">
                <a:solidFill>
                  <a:schemeClr val="tx1"/>
                </a:solidFill>
              </a:rPr>
              <a:t>号机、</a:t>
            </a:r>
            <a:r>
              <a:rPr lang="en-US" altLang="zh-TW" dirty="0">
                <a:solidFill>
                  <a:schemeClr val="tx1"/>
                </a:solidFill>
              </a:rPr>
              <a:t> 2</a:t>
            </a:r>
            <a:r>
              <a:rPr lang="zh-TW" altLang="en-US" dirty="0">
                <a:solidFill>
                  <a:schemeClr val="tx1"/>
                </a:solidFill>
              </a:rPr>
              <a:t>号机、</a:t>
            </a:r>
            <a:r>
              <a:rPr lang="en-US" altLang="zh-TW" dirty="0">
                <a:solidFill>
                  <a:schemeClr val="tx1"/>
                </a:solidFill>
              </a:rPr>
              <a:t> 3</a:t>
            </a:r>
            <a:r>
              <a:rPr lang="zh-TW" altLang="en-US" dirty="0">
                <a:solidFill>
                  <a:schemeClr val="tx1"/>
                </a:solidFill>
              </a:rPr>
              <a:t>号机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r>
              <a:rPr lang="zh-TW" altLang="en-US" dirty="0">
                <a:solidFill>
                  <a:schemeClr val="tx1"/>
                </a:solidFill>
              </a:rPr>
              <a:t>，并分配独立的</a:t>
            </a:r>
            <a:r>
              <a:rPr lang="en-US" altLang="zh-TW" dirty="0">
                <a:solidFill>
                  <a:schemeClr val="tx1"/>
                </a:solidFill>
              </a:rPr>
              <a:t>Port</a:t>
            </a:r>
            <a:r>
              <a:rPr lang="zh-TW" altLang="en-US" dirty="0">
                <a:solidFill>
                  <a:schemeClr val="tx1"/>
                </a:solidFill>
              </a:rPr>
              <a:t>。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altLang="zh-HK" dirty="0">
              <a:solidFill>
                <a:schemeClr val="tx1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5038ED8-7D54-4DB9-8D5E-E4B44E27E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274" y="2491658"/>
            <a:ext cx="5626838" cy="149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1898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AC7A7E-8BDB-4F1A-B5CD-C1809AC96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机器使用预约系统</a:t>
            </a:r>
            <a:r>
              <a:rPr lang="en-US" altLang="zh-TW" dirty="0"/>
              <a:t>(</a:t>
            </a:r>
            <a:r>
              <a:rPr lang="zh-TW" altLang="en-US" dirty="0"/>
              <a:t>正在开发</a:t>
            </a:r>
            <a:r>
              <a:rPr lang="en-US" altLang="zh-TW" dirty="0"/>
              <a:t>)</a:t>
            </a:r>
            <a:endParaRPr lang="zh-HK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D56851-B117-43B8-BED6-7812E79BF6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预约和使用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目前正在开发中，拟采取的做法是：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zh-TW" altLang="en-US" dirty="0">
                <a:solidFill>
                  <a:schemeClr val="tx1"/>
                </a:solidFill>
              </a:rPr>
              <a:t>首先分成</a:t>
            </a:r>
            <a:r>
              <a:rPr lang="en-US" altLang="zh-TW" dirty="0">
                <a:solidFill>
                  <a:schemeClr val="tx1"/>
                </a:solidFill>
              </a:rPr>
              <a:t>12</a:t>
            </a:r>
            <a:r>
              <a:rPr lang="zh-TW" altLang="en-US" dirty="0">
                <a:solidFill>
                  <a:schemeClr val="tx1"/>
                </a:solidFill>
              </a:rPr>
              <a:t>个时间段，每个时间段时长是</a:t>
            </a:r>
            <a:r>
              <a:rPr lang="en-US" altLang="zh-TW" dirty="0">
                <a:solidFill>
                  <a:schemeClr val="tx1"/>
                </a:solidFill>
              </a:rPr>
              <a:t>1</a:t>
            </a:r>
            <a:r>
              <a:rPr lang="zh-TW" altLang="en-US" dirty="0">
                <a:solidFill>
                  <a:schemeClr val="tx1"/>
                </a:solidFill>
              </a:rPr>
              <a:t>个小时、可用机器为三台。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zh-TW" altLang="en-US" dirty="0">
                <a:solidFill>
                  <a:schemeClr val="tx1"/>
                </a:solidFill>
              </a:rPr>
              <a:t>采取先预约先得策略，在</a:t>
            </a:r>
            <a:r>
              <a:rPr lang="en-US" altLang="zh-TW" dirty="0">
                <a:solidFill>
                  <a:schemeClr val="tx1"/>
                </a:solidFill>
              </a:rPr>
              <a:t>Moodle</a:t>
            </a:r>
            <a:r>
              <a:rPr lang="zh-TW" altLang="en-US" dirty="0">
                <a:solidFill>
                  <a:schemeClr val="tx1"/>
                </a:solidFill>
              </a:rPr>
              <a:t>网页上进行预约。用户选择时间后，通过数据库查看预约表状况，为用户分配闲置的机器。</a:t>
            </a:r>
            <a:endParaRPr lang="zh-HK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2990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AC7A7E-8BDB-4F1A-B5CD-C1809AC96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机器使用预约系统</a:t>
            </a:r>
            <a:r>
              <a:rPr lang="en-US" altLang="zh-TW" dirty="0"/>
              <a:t>(</a:t>
            </a:r>
            <a:r>
              <a:rPr lang="zh-TW" altLang="en-US" dirty="0"/>
              <a:t>正在开发</a:t>
            </a:r>
            <a:r>
              <a:rPr lang="en-US" altLang="zh-TW" dirty="0"/>
              <a:t>)</a:t>
            </a:r>
            <a:endParaRPr lang="zh-HK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D56851-B117-43B8-BED6-7812E79BF6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预约和使用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目前正在开发中，拟采取的做法是：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indent="0"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zh-TW" altLang="en-US" dirty="0">
                <a:solidFill>
                  <a:schemeClr val="tx1"/>
                </a:solidFill>
              </a:rPr>
              <a:t>预约时间表每天早上重置。预约时间表利用</a:t>
            </a:r>
            <a:r>
              <a:rPr lang="en-US" altLang="zh-TW" dirty="0">
                <a:solidFill>
                  <a:schemeClr val="tx1"/>
                </a:solidFill>
              </a:rPr>
              <a:t>MySQL</a:t>
            </a:r>
            <a:r>
              <a:rPr lang="zh-TW" altLang="en-US" dirty="0">
                <a:solidFill>
                  <a:schemeClr val="tx1"/>
                </a:solidFill>
              </a:rPr>
              <a:t>来保存。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zh-TW" altLang="en-US" dirty="0">
                <a:solidFill>
                  <a:schemeClr val="tx1"/>
                </a:solidFill>
              </a:rPr>
              <a:t>所有</a:t>
            </a:r>
            <a:r>
              <a:rPr lang="en-US" altLang="zh-TW" dirty="0">
                <a:solidFill>
                  <a:schemeClr val="tx1"/>
                </a:solidFill>
              </a:rPr>
              <a:t>Docker</a:t>
            </a:r>
            <a:r>
              <a:rPr lang="zh-TW" altLang="en-US" dirty="0">
                <a:solidFill>
                  <a:schemeClr val="tx1"/>
                </a:solidFill>
              </a:rPr>
              <a:t>默认是全部处于待机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关闭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r>
              <a:rPr lang="zh-TW" altLang="en-US" dirty="0">
                <a:solidFill>
                  <a:schemeClr val="tx1"/>
                </a:solidFill>
              </a:rPr>
              <a:t>状态，只有预约成功的用户会在相应时间段开启相应的</a:t>
            </a:r>
            <a:r>
              <a:rPr lang="en-US" altLang="zh-TW" dirty="0">
                <a:solidFill>
                  <a:schemeClr val="tx1"/>
                </a:solidFill>
              </a:rPr>
              <a:t>Docker</a:t>
            </a:r>
            <a:r>
              <a:rPr lang="zh-TW" altLang="en-US" dirty="0">
                <a:solidFill>
                  <a:schemeClr val="tx1"/>
                </a:solidFill>
              </a:rPr>
              <a:t>，在让时间段可以让用户可以登陆到</a:t>
            </a:r>
            <a:r>
              <a:rPr lang="en-US" altLang="zh-TW" dirty="0">
                <a:solidFill>
                  <a:schemeClr val="tx1"/>
                </a:solidFill>
              </a:rPr>
              <a:t>Docker</a:t>
            </a:r>
            <a:r>
              <a:rPr lang="zh-TW" altLang="en-US" dirty="0">
                <a:solidFill>
                  <a:schemeClr val="tx1"/>
                </a:solidFill>
              </a:rPr>
              <a:t>上。</a:t>
            </a:r>
            <a:endParaRPr lang="zh-HK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981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AC7A7E-8BDB-4F1A-B5CD-C1809AC96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/>
              <a:t>机器使用预约系统</a:t>
            </a:r>
            <a:r>
              <a:rPr lang="en-US" altLang="zh-TW" dirty="0"/>
              <a:t>(</a:t>
            </a:r>
            <a:r>
              <a:rPr lang="zh-TW" altLang="en-US" dirty="0"/>
              <a:t>正在开发</a:t>
            </a:r>
            <a:r>
              <a:rPr lang="en-US" altLang="zh-TW" dirty="0"/>
              <a:t>)</a:t>
            </a:r>
            <a:endParaRPr lang="zh-HK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D56851-B117-43B8-BED6-7812E79BF6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预约和使用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indent="0">
              <a:buNone/>
            </a:pPr>
            <a:r>
              <a:rPr lang="zh-TW" altLang="en-US" dirty="0">
                <a:solidFill>
                  <a:schemeClr val="tx1"/>
                </a:solidFill>
              </a:rPr>
              <a:t>目前正在开发中，拟采取的做法是：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endParaRPr lang="en-US" altLang="zh-TW" dirty="0">
              <a:solidFill>
                <a:schemeClr val="tx1"/>
              </a:solidFill>
            </a:endParaRPr>
          </a:p>
          <a:p>
            <a:pPr>
              <a:buFontTx/>
              <a:buChar char="-"/>
            </a:pPr>
            <a:r>
              <a:rPr lang="zh-TW" altLang="en-US" dirty="0">
                <a:solidFill>
                  <a:schemeClr val="tx1"/>
                </a:solidFill>
              </a:rPr>
              <a:t>当用户使用时间到时，系统会先检查预约时间表之后的时间段有否预约：如有则会强制关闭用户正在使用的</a:t>
            </a:r>
            <a:r>
              <a:rPr lang="en-US" altLang="zh-TW" dirty="0">
                <a:solidFill>
                  <a:schemeClr val="tx1"/>
                </a:solidFill>
              </a:rPr>
              <a:t>Docker</a:t>
            </a:r>
            <a:r>
              <a:rPr lang="zh-TW" altLang="en-US" dirty="0">
                <a:solidFill>
                  <a:schemeClr val="tx1"/>
                </a:solidFill>
              </a:rPr>
              <a:t>；若没有则用户可以继续使用。</a:t>
            </a:r>
            <a:endParaRPr lang="zh-HK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5549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dirty="0"/>
              <a:t>附录</a:t>
            </a:r>
            <a:endParaRPr dirty="0"/>
          </a:p>
        </p:txBody>
      </p:sp>
      <p:sp>
        <p:nvSpPr>
          <p:cNvPr id="139" name="Google Shape;139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dirty="0">
                <a:solidFill>
                  <a:schemeClr val="tx1"/>
                </a:solidFill>
              </a:rPr>
              <a:t>文档搭建手册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持续更新中</a:t>
            </a:r>
            <a:r>
              <a:rPr lang="en-US" altLang="zh-TW" dirty="0">
                <a:solidFill>
                  <a:schemeClr val="tx1"/>
                </a:solidFill>
              </a:rPr>
              <a:t>) </a:t>
            </a:r>
            <a:r>
              <a:rPr lang="en-US" altLang="zh-HK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graduation-projects/FU740</a:t>
            </a:r>
            <a:r>
              <a:rPr lang="zh-HK" altLang="en-US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在线系统搭建文文件</a:t>
            </a:r>
            <a:r>
              <a:rPr lang="en-US" altLang="zh-HK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.md at 2022-05-01 · nubbi3/graduation-projects (github.com)</a:t>
            </a:r>
            <a:endParaRPr lang="en-US" altLang="zh-HK" dirty="0">
              <a:solidFill>
                <a:schemeClr val="tx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 altLang="en-US" dirty="0">
                <a:solidFill>
                  <a:schemeClr val="tx1"/>
                </a:solidFill>
              </a:rPr>
              <a:t>在线系统维护信息</a:t>
            </a:r>
            <a:r>
              <a:rPr lang="zh-CN" alt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在线访问</a:t>
            </a:r>
            <a:r>
              <a:rPr lang="en-US" altLang="zh-CN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U740</a:t>
            </a:r>
            <a:r>
              <a:rPr lang="zh-CN" alt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开发板的协调</a:t>
            </a:r>
            <a:r>
              <a:rPr lang="en-US" altLang="zh-CN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</a:t>
            </a:r>
            <a:r>
              <a:rPr lang="zh-CN" alt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唐皓泓 </a:t>
            </a:r>
            <a:r>
              <a:rPr lang="en-US" altLang="zh-CN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(shimo.im)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EEC30D-0822-4FDE-A285-1EF7D4DF5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zh-HK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6A97581-4CB2-4406-AFD8-A37CAB893D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293584" cy="3001311"/>
          </a:xfrm>
        </p:spPr>
        <p:txBody>
          <a:bodyPr>
            <a:normAutofit/>
          </a:bodyPr>
          <a:lstStyle/>
          <a:p>
            <a:pPr marL="114300" indent="0" algn="ctr">
              <a:buNone/>
            </a:pPr>
            <a:r>
              <a:rPr lang="zh-TW" altLang="en-US" sz="4800" dirty="0">
                <a:solidFill>
                  <a:schemeClr val="tx1"/>
                </a:solidFill>
              </a:rPr>
              <a:t>谢谢聆听！</a:t>
            </a:r>
            <a:endParaRPr lang="zh-HK" altLang="en-US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5137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8025" y="5088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/>
              <a:t>整体逻辑</a:t>
            </a: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12A9BBD-3659-4099-A1FB-136402A71C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017" y="1081521"/>
            <a:ext cx="6554797" cy="382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465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8025" y="5088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目前支持功能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18025" y="121827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zh-TW" altLang="en-US" dirty="0">
                <a:solidFill>
                  <a:schemeClr val="tx1"/>
                </a:solidFill>
                <a:latin typeface="-apple-system"/>
              </a:rPr>
              <a:t>支持最高三台</a:t>
            </a:r>
            <a:r>
              <a:rPr lang="zh-TW" altLang="en-US">
                <a:solidFill>
                  <a:schemeClr val="tx1"/>
                </a:solidFill>
                <a:latin typeface="-apple-system"/>
              </a:rPr>
              <a:t>机器可以同时工作</a:t>
            </a:r>
            <a:endParaRPr lang="en-US" altLang="zh-TW" dirty="0">
              <a:solidFill>
                <a:schemeClr val="tx1"/>
              </a:solidFill>
              <a:latin typeface="-apple-system"/>
            </a:endParaRPr>
          </a:p>
          <a:p>
            <a:pPr>
              <a:buFontTx/>
              <a:buChar char="-"/>
            </a:pPr>
            <a:r>
              <a:rPr lang="zh-TW" altLang="en-US">
                <a:solidFill>
                  <a:schemeClr val="tx1"/>
                </a:solidFill>
              </a:rPr>
              <a:t>支持</a:t>
            </a:r>
            <a:r>
              <a:rPr lang="en-US" altLang="zh-TW">
                <a:solidFill>
                  <a:schemeClr val="tx1"/>
                </a:solidFill>
              </a:rPr>
              <a:t>Docker</a:t>
            </a:r>
            <a:r>
              <a:rPr lang="zh-TW" altLang="en-US">
                <a:solidFill>
                  <a:schemeClr val="tx1"/>
                </a:solidFill>
              </a:rPr>
              <a:t>虚拟调试环境</a:t>
            </a:r>
            <a:endParaRPr lang="en-US" altLang="zh-TW" dirty="0">
              <a:solidFill>
                <a:schemeClr val="tx1"/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zh-TW" altLang="en-US">
                <a:solidFill>
                  <a:schemeClr val="tx1"/>
                </a:solidFill>
              </a:rPr>
              <a:t>支持</a:t>
            </a:r>
            <a:r>
              <a:rPr lang="en-US" altLang="zh-TW">
                <a:solidFill>
                  <a:schemeClr val="tx1"/>
                </a:solidFill>
              </a:rPr>
              <a:t>SSH</a:t>
            </a:r>
            <a:r>
              <a:rPr lang="zh-TW" altLang="en-US">
                <a:solidFill>
                  <a:schemeClr val="tx1"/>
                </a:solidFill>
              </a:rPr>
              <a:t>远程访问</a:t>
            </a:r>
            <a:endParaRPr lang="en-US" altLang="zh-TW" dirty="0">
              <a:solidFill>
                <a:schemeClr val="tx1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3F78ED7-04AB-4586-981D-82EF3889FD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3440" y="2114627"/>
            <a:ext cx="3655827" cy="274187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8025" y="5088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硬件环境启动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18025" y="121827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altLang="en-US" dirty="0">
                <a:solidFill>
                  <a:schemeClr val="tx1"/>
                </a:solidFill>
              </a:rPr>
              <a:t>硬件环境是按照</a:t>
            </a:r>
            <a:r>
              <a:rPr lang="zh-TW" altLang="en-US" b="0" i="0" dirty="0">
                <a:solidFill>
                  <a:schemeClr val="tx1"/>
                </a:solidFill>
                <a:effectLst/>
                <a:latin typeface="-apple-system"/>
              </a:rPr>
              <a:t>曹隽诚同学的配置流程，在新的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-apple-system"/>
              </a:rPr>
              <a:t>U740</a:t>
            </a:r>
            <a:r>
              <a:rPr lang="zh-TW" altLang="en-US" b="0" i="0" dirty="0">
                <a:solidFill>
                  <a:schemeClr val="tx1"/>
                </a:solidFill>
                <a:effectLst/>
                <a:latin typeface="-apple-system"/>
              </a:rPr>
              <a:t>和树莓派上进行复现开发和维护更新。基本上</a:t>
            </a:r>
            <a:r>
              <a:rPr lang="en-US" altLang="zh-TW" b="0" i="0" dirty="0">
                <a:solidFill>
                  <a:schemeClr val="tx1"/>
                </a:solidFill>
                <a:effectLst/>
                <a:latin typeface="-apple-system"/>
              </a:rPr>
              <a:t>U740</a:t>
            </a:r>
            <a:r>
              <a:rPr lang="zh-TW" altLang="en-US" b="0" i="0" dirty="0">
                <a:solidFill>
                  <a:schemeClr val="tx1"/>
                </a:solidFill>
                <a:effectLst/>
                <a:latin typeface="-apple-system"/>
              </a:rPr>
              <a:t>的启动流程和使用方式和曹隽诚同学所介绍的是差不多的。</a:t>
            </a:r>
            <a:endParaRPr lang="zh-TW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561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8025" y="5088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/>
              <a:t>树莓派环境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18025" y="121827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altLang="zh-TW" dirty="0">
                <a:solidFill>
                  <a:schemeClr val="tx1"/>
                </a:solidFill>
              </a:rPr>
              <a:t>Ubuntu 20.04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altLang="zh-TW" dirty="0">
                <a:solidFill>
                  <a:schemeClr val="tx1"/>
                </a:solidFill>
              </a:rPr>
              <a:t>DHCP server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TFTP server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NAT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Docker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r>
              <a:rPr lang="en-US" dirty="0">
                <a:solidFill>
                  <a:schemeClr val="tx1"/>
                </a:solidFill>
              </a:rPr>
              <a:t>MySQL</a:t>
            </a: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0341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8025" y="5088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在线软件调试环境连接方式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18025" y="121827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altLang="en-US" dirty="0">
                <a:solidFill>
                  <a:schemeClr val="tx1"/>
                </a:solidFill>
              </a:rPr>
              <a:t>一开始是在树莓派上利用</a:t>
            </a:r>
            <a:r>
              <a:rPr lang="en-US" altLang="zh-TW" dirty="0" err="1">
                <a:solidFill>
                  <a:schemeClr val="tx1"/>
                </a:solidFill>
              </a:rPr>
              <a:t>usbip</a:t>
            </a:r>
            <a:r>
              <a:rPr lang="zh-CN" altLang="zh-HK" dirty="0">
                <a:solidFill>
                  <a:schemeClr val="tx1"/>
                </a:solidFill>
              </a:rPr>
              <a:t>协议</a:t>
            </a:r>
            <a:r>
              <a:rPr lang="zh-TW" altLang="en-US" dirty="0">
                <a:solidFill>
                  <a:schemeClr val="tx1"/>
                </a:solidFill>
              </a:rPr>
              <a:t>将</a:t>
            </a:r>
            <a:r>
              <a:rPr lang="en-US" altLang="zh-TW" dirty="0">
                <a:solidFill>
                  <a:schemeClr val="tx1"/>
                </a:solidFill>
              </a:rPr>
              <a:t>USB</a:t>
            </a:r>
            <a:r>
              <a:rPr lang="zh-TW" altLang="en-US" dirty="0">
                <a:solidFill>
                  <a:schemeClr val="tx1"/>
                </a:solidFill>
              </a:rPr>
              <a:t>接口暴露出去让其他机器连接到</a:t>
            </a:r>
            <a:r>
              <a:rPr lang="en-US" altLang="zh-TW" dirty="0">
                <a:solidFill>
                  <a:schemeClr val="tx1"/>
                </a:solidFill>
              </a:rPr>
              <a:t>U740</a:t>
            </a:r>
            <a:r>
              <a:rPr lang="zh-TW" altLang="en-US" dirty="0">
                <a:solidFill>
                  <a:schemeClr val="tx1"/>
                </a:solidFill>
              </a:rPr>
              <a:t>串口进行相关操作。</a:t>
            </a: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368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8025" y="5088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在线软件调试环境连接方式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18025" y="121827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altLang="en-US" dirty="0">
                <a:solidFill>
                  <a:schemeClr val="tx1"/>
                </a:solidFill>
              </a:rPr>
              <a:t>考虑到用户连接串口后，可能会忘记解除连接导致该串口无法再次连接，现在改为为每个用户生成一个</a:t>
            </a:r>
            <a:r>
              <a:rPr lang="en-US" altLang="zh-TW" dirty="0">
                <a:solidFill>
                  <a:schemeClr val="tx1"/>
                </a:solidFill>
              </a:rPr>
              <a:t>Docker</a:t>
            </a:r>
            <a:r>
              <a:rPr lang="zh-TW" altLang="en-US" dirty="0">
                <a:solidFill>
                  <a:schemeClr val="tx1"/>
                </a:solidFill>
              </a:rPr>
              <a:t>作为调试环境，由管理员进行管理。</a:t>
            </a: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8639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8025" y="5088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Docker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18025" y="121827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altLang="en-US" dirty="0">
                <a:solidFill>
                  <a:schemeClr val="tx1"/>
                </a:solidFill>
              </a:rPr>
              <a:t>目前</a:t>
            </a:r>
            <a:r>
              <a:rPr lang="en-US" altLang="zh-TW" dirty="0">
                <a:solidFill>
                  <a:schemeClr val="tx1"/>
                </a:solidFill>
              </a:rPr>
              <a:t>Docker</a:t>
            </a:r>
            <a:r>
              <a:rPr lang="zh-TW" altLang="en-US" dirty="0">
                <a:solidFill>
                  <a:schemeClr val="tx1"/>
                </a:solidFill>
              </a:rPr>
              <a:t>的环境：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en-US" altLang="zh-TW" dirty="0">
              <a:solidFill>
                <a:schemeClr val="tx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altLang="zh-TW" dirty="0">
                <a:solidFill>
                  <a:schemeClr val="tx1"/>
                </a:solidFill>
              </a:rPr>
              <a:t>- Ubuntu 20.04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endParaRPr lang="en-US" altLang="zh-TW" dirty="0">
              <a:solidFill>
                <a:schemeClr val="tx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altLang="zh-TW" dirty="0">
                <a:solidFill>
                  <a:schemeClr val="tx1"/>
                </a:solidFill>
              </a:rPr>
              <a:t>- </a:t>
            </a:r>
            <a:r>
              <a:rPr lang="zh-TW" altLang="en-US" dirty="0">
                <a:solidFill>
                  <a:schemeClr val="tx1"/>
                </a:solidFill>
              </a:rPr>
              <a:t>配有最低可以调试</a:t>
            </a:r>
            <a:r>
              <a:rPr lang="en-US" altLang="zh-TW" dirty="0">
                <a:solidFill>
                  <a:schemeClr val="tx1"/>
                </a:solidFill>
              </a:rPr>
              <a:t>U740</a:t>
            </a:r>
            <a:r>
              <a:rPr lang="zh-TW" altLang="en-US" dirty="0">
                <a:solidFill>
                  <a:schemeClr val="tx1"/>
                </a:solidFill>
              </a:rPr>
              <a:t>的环境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安装了</a:t>
            </a:r>
            <a:r>
              <a:rPr lang="en-US" altLang="zh-TW" dirty="0" err="1">
                <a:solidFill>
                  <a:schemeClr val="tx1"/>
                </a:solidFill>
              </a:rPr>
              <a:t>picocom</a:t>
            </a:r>
            <a:r>
              <a:rPr lang="en-US" altLang="zh-TW" dirty="0">
                <a:solidFill>
                  <a:schemeClr val="tx1"/>
                </a:solidFill>
              </a:rPr>
              <a:t>, vim, </a:t>
            </a:r>
            <a:r>
              <a:rPr lang="en-US" altLang="zh-TW" dirty="0" err="1">
                <a:solidFill>
                  <a:schemeClr val="tx1"/>
                </a:solidFill>
              </a:rPr>
              <a:t>tftp-hpa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r>
              <a:rPr lang="zh-TW" altLang="en-US" dirty="0">
                <a:solidFill>
                  <a:schemeClr val="tx1"/>
                </a:solidFill>
              </a:rPr>
              <a:t>等基本调试工具</a:t>
            </a:r>
            <a:endParaRPr lang="en-US" altLang="zh-TW" dirty="0">
              <a:solidFill>
                <a:schemeClr val="tx1"/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endParaRPr lang="en-US" altLang="zh-TW" dirty="0">
              <a:solidFill>
                <a:schemeClr val="tx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altLang="zh-TW" dirty="0">
                <a:solidFill>
                  <a:schemeClr val="tx1"/>
                </a:solidFill>
              </a:rPr>
              <a:t>- </a:t>
            </a:r>
            <a:r>
              <a:rPr lang="zh-TW" altLang="en-US" dirty="0">
                <a:solidFill>
                  <a:schemeClr val="tx1"/>
                </a:solidFill>
              </a:rPr>
              <a:t>目前用户的工作目录保存在树莓派上</a:t>
            </a:r>
            <a:endParaRPr lang="en-US" altLang="zh-TW" dirty="0">
              <a:solidFill>
                <a:schemeClr val="tx1"/>
              </a:solidFill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ts val="1800"/>
              <a:buFontTx/>
              <a:buChar char="-"/>
            </a:pPr>
            <a:endParaRPr lang="en-US" altLang="zh-TW" dirty="0">
              <a:solidFill>
                <a:schemeClr val="tx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chemeClr val="tx1"/>
                </a:solidFill>
              </a:rPr>
              <a:t>- Docker</a:t>
            </a:r>
            <a:r>
              <a:rPr lang="zh-TW" altLang="en-US" dirty="0">
                <a:solidFill>
                  <a:schemeClr val="tx1"/>
                </a:solidFill>
              </a:rPr>
              <a:t>会绑定其中一台机器的</a:t>
            </a:r>
            <a:r>
              <a:rPr lang="en-US" altLang="zh-TW" dirty="0">
                <a:solidFill>
                  <a:schemeClr val="tx1"/>
                </a:solidFill>
              </a:rPr>
              <a:t>USB</a:t>
            </a:r>
            <a:r>
              <a:rPr lang="zh-TW" altLang="en-US" dirty="0">
                <a:solidFill>
                  <a:schemeClr val="tx1"/>
                </a:solidFill>
              </a:rPr>
              <a:t>串口</a:t>
            </a:r>
          </a:p>
        </p:txBody>
      </p:sp>
    </p:spTree>
    <p:extLst>
      <p:ext uri="{BB962C8B-B14F-4D97-AF65-F5344CB8AC3E}">
        <p14:creationId xmlns:p14="http://schemas.microsoft.com/office/powerpoint/2010/main" val="2999846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18025" y="50882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Docker</a:t>
            </a:r>
            <a:endParaRPr dirty="0"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418025" y="121827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dirty="0">
                <a:solidFill>
                  <a:schemeClr val="tx1"/>
                </a:solidFill>
              </a:rPr>
              <a:t>Docker</a:t>
            </a:r>
            <a:r>
              <a:rPr lang="zh-TW" altLang="en-US" dirty="0">
                <a:solidFill>
                  <a:schemeClr val="tx1"/>
                </a:solidFill>
              </a:rPr>
              <a:t>的连接方法：</a:t>
            </a:r>
            <a:endParaRPr lang="en-US" altLang="zh-TW" dirty="0">
              <a:solidFill>
                <a:schemeClr val="tx1"/>
              </a:solidFill>
            </a:endParaRP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zh-TW" altLang="en-US" dirty="0">
                <a:solidFill>
                  <a:schemeClr val="tx1"/>
                </a:solidFill>
              </a:rPr>
              <a:t>通过</a:t>
            </a:r>
            <a:r>
              <a:rPr lang="en-US" altLang="zh-TW" dirty="0">
                <a:solidFill>
                  <a:schemeClr val="tx1"/>
                </a:solidFill>
              </a:rPr>
              <a:t>SSH</a:t>
            </a:r>
            <a:r>
              <a:rPr lang="zh-TW" altLang="en-US" dirty="0">
                <a:solidFill>
                  <a:schemeClr val="tx1"/>
                </a:solidFill>
              </a:rPr>
              <a:t>主机</a:t>
            </a:r>
            <a:r>
              <a:rPr lang="en-US" altLang="zh-TW" dirty="0">
                <a:solidFill>
                  <a:schemeClr val="tx1"/>
                </a:solidFill>
              </a:rPr>
              <a:t>(</a:t>
            </a:r>
            <a:r>
              <a:rPr lang="zh-TW" altLang="en-US" dirty="0">
                <a:solidFill>
                  <a:schemeClr val="tx1"/>
                </a:solidFill>
              </a:rPr>
              <a:t>树莓派</a:t>
            </a:r>
            <a:r>
              <a:rPr lang="en-US" altLang="zh-TW" dirty="0">
                <a:solidFill>
                  <a:schemeClr val="tx1"/>
                </a:solidFill>
              </a:rPr>
              <a:t>)</a:t>
            </a:r>
            <a:r>
              <a:rPr lang="zh-TW" altLang="en-US" dirty="0">
                <a:solidFill>
                  <a:schemeClr val="tx1"/>
                </a:solidFill>
              </a:rPr>
              <a:t>的不同</a:t>
            </a:r>
            <a:r>
              <a:rPr lang="en-US" altLang="zh-TW" dirty="0">
                <a:solidFill>
                  <a:schemeClr val="tx1"/>
                </a:solidFill>
              </a:rPr>
              <a:t>Port</a:t>
            </a:r>
            <a:r>
              <a:rPr lang="zh-TW" altLang="en-US" dirty="0">
                <a:solidFill>
                  <a:schemeClr val="tx1"/>
                </a:solidFill>
              </a:rPr>
              <a:t>转而登陆到不同的</a:t>
            </a:r>
            <a:r>
              <a:rPr lang="en-US" altLang="zh-TW" dirty="0">
                <a:solidFill>
                  <a:schemeClr val="tx1"/>
                </a:solidFill>
              </a:rPr>
              <a:t>Docker</a:t>
            </a:r>
            <a:r>
              <a:rPr lang="zh-TW" altLang="en-US" dirty="0">
                <a:solidFill>
                  <a:schemeClr val="tx1"/>
                </a:solidFill>
              </a:rPr>
              <a:t>上，每个</a:t>
            </a:r>
            <a:r>
              <a:rPr lang="en-US" altLang="zh-TW" dirty="0">
                <a:solidFill>
                  <a:schemeClr val="tx1"/>
                </a:solidFill>
              </a:rPr>
              <a:t>Docker</a:t>
            </a:r>
            <a:r>
              <a:rPr lang="zh-TW" altLang="en-US" dirty="0">
                <a:solidFill>
                  <a:schemeClr val="tx1"/>
                </a:solidFill>
              </a:rPr>
              <a:t>都配有不同的</a:t>
            </a:r>
            <a:r>
              <a:rPr lang="en-US" altLang="zh-TW" dirty="0">
                <a:solidFill>
                  <a:schemeClr val="tx1"/>
                </a:solidFill>
              </a:rPr>
              <a:t>Port</a:t>
            </a:r>
            <a:r>
              <a:rPr lang="zh-TW" altLang="en-US" dirty="0">
                <a:solidFill>
                  <a:schemeClr val="tx1"/>
                </a:solidFill>
              </a:rPr>
              <a:t>。</a:t>
            </a: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96361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826</Words>
  <Application>Microsoft Office PowerPoint</Application>
  <PresentationFormat>如螢幕大小 (16:9)</PresentationFormat>
  <Paragraphs>60</Paragraphs>
  <Slides>16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19" baseType="lpstr">
      <vt:lpstr>Arial</vt:lpstr>
      <vt:lpstr>-apple-system</vt:lpstr>
      <vt:lpstr>Simple Light</vt:lpstr>
      <vt:lpstr>U740线上调试环境搭建</vt:lpstr>
      <vt:lpstr>整体逻辑</vt:lpstr>
      <vt:lpstr>目前支持功能</vt:lpstr>
      <vt:lpstr>硬件环境启动</vt:lpstr>
      <vt:lpstr>树莓派环境</vt:lpstr>
      <vt:lpstr>在线软件调试环境连接方式</vt:lpstr>
      <vt:lpstr>在线软件调试环境连接方式</vt:lpstr>
      <vt:lpstr>Docker</vt:lpstr>
      <vt:lpstr>Docker</vt:lpstr>
      <vt:lpstr>机器使用申请系统(正在开发)</vt:lpstr>
      <vt:lpstr>机器使用申请系统(正在开发)</vt:lpstr>
      <vt:lpstr>机器使用预约系统(正在开发)</vt:lpstr>
      <vt:lpstr>机器使用预约系统(正在开发)</vt:lpstr>
      <vt:lpstr>机器使用预约系统(正在开发)</vt:lpstr>
      <vt:lpstr>附录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U740线上调试环境搭建</dc:title>
  <cp:lastModifiedBy>Wang Wang</cp:lastModifiedBy>
  <cp:revision>31</cp:revision>
  <dcterms:modified xsi:type="dcterms:W3CDTF">2022-05-14T07:15:02Z</dcterms:modified>
</cp:coreProperties>
</file>